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1C924010-23A8-49C0-BD71-C34AE9A48DB0}" type="datetimeFigureOut">
              <a:rPr lang="en-US" smtClean="0"/>
              <a:t>1/15/2009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BB13F9F-61A8-4B1E-8DE4-38133DC9518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24010-23A8-49C0-BD71-C34AE9A48DB0}" type="datetimeFigureOut">
              <a:rPr lang="en-US" smtClean="0"/>
              <a:t>1/15/2009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13F9F-61A8-4B1E-8DE4-38133DC951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1C924010-23A8-49C0-BD71-C34AE9A48DB0}" type="datetimeFigureOut">
              <a:rPr lang="en-US" smtClean="0"/>
              <a:t>1/15/2009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3BB13F9F-61A8-4B1E-8DE4-38133DC9518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24010-23A8-49C0-BD71-C34AE9A48DB0}" type="datetimeFigureOut">
              <a:rPr lang="en-US" smtClean="0"/>
              <a:t>1/15/2009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BB13F9F-61A8-4B1E-8DE4-38133DC9518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24010-23A8-49C0-BD71-C34AE9A48DB0}" type="datetimeFigureOut">
              <a:rPr lang="en-US" smtClean="0"/>
              <a:t>1/15/2009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3BB13F9F-61A8-4B1E-8DE4-38133DC9518E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1C924010-23A8-49C0-BD71-C34AE9A48DB0}" type="datetimeFigureOut">
              <a:rPr lang="en-US" smtClean="0"/>
              <a:t>1/15/2009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3BB13F9F-61A8-4B1E-8DE4-38133DC9518E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1C924010-23A8-49C0-BD71-C34AE9A48DB0}" type="datetimeFigureOut">
              <a:rPr lang="en-US" smtClean="0"/>
              <a:t>1/15/2009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3BB13F9F-61A8-4B1E-8DE4-38133DC9518E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24010-23A8-49C0-BD71-C34AE9A48DB0}" type="datetimeFigureOut">
              <a:rPr lang="en-US" smtClean="0"/>
              <a:t>1/15/2009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BB13F9F-61A8-4B1E-8DE4-38133DC951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24010-23A8-49C0-BD71-C34AE9A48DB0}" type="datetimeFigureOut">
              <a:rPr lang="en-US" smtClean="0"/>
              <a:t>1/15/2009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BB13F9F-61A8-4B1E-8DE4-38133DC951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24010-23A8-49C0-BD71-C34AE9A48DB0}" type="datetimeFigureOut">
              <a:rPr lang="en-US" smtClean="0"/>
              <a:t>1/15/2009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BB13F9F-61A8-4B1E-8DE4-38133DC9518E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1C924010-23A8-49C0-BD71-C34AE9A48DB0}" type="datetimeFigureOut">
              <a:rPr lang="en-US" smtClean="0"/>
              <a:t>1/15/2009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3BB13F9F-61A8-4B1E-8DE4-38133DC9518E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C924010-23A8-49C0-BD71-C34AE9A48DB0}" type="datetimeFigureOut">
              <a:rPr lang="en-US" smtClean="0"/>
              <a:t>1/15/2009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BB13F9F-61A8-4B1E-8DE4-38133DC9518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Political Cartoons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Sophomore English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Persuasive Techniques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Symbolism</a:t>
            </a:r>
          </a:p>
          <a:p>
            <a:pPr lvl="1"/>
            <a:r>
              <a:rPr lang="en-US" dirty="0" smtClean="0"/>
              <a:t>Cartoonists use simple objects, or </a:t>
            </a:r>
            <a:r>
              <a:rPr lang="en-US" b="1" dirty="0" smtClean="0"/>
              <a:t>symbols</a:t>
            </a:r>
            <a:r>
              <a:rPr lang="en-US" dirty="0" smtClean="0"/>
              <a:t>, to stand for larger concepts or ideas.</a:t>
            </a:r>
          </a:p>
          <a:p>
            <a:r>
              <a:rPr lang="en-US" dirty="0" smtClean="0"/>
              <a:t>Exaggeration</a:t>
            </a:r>
          </a:p>
          <a:p>
            <a:pPr lvl="1"/>
            <a:r>
              <a:rPr lang="en-US" dirty="0" smtClean="0"/>
              <a:t>Sometimes cartoonists overdo, or</a:t>
            </a:r>
            <a:r>
              <a:rPr lang="en-US" b="1" dirty="0" smtClean="0"/>
              <a:t> exaggerate</a:t>
            </a:r>
            <a:r>
              <a:rPr lang="en-US" dirty="0" smtClean="0"/>
              <a:t>, the physical characteristics of people or things in order to make a point.</a:t>
            </a:r>
          </a:p>
          <a:p>
            <a:r>
              <a:rPr lang="en-US" dirty="0" smtClean="0"/>
              <a:t>Labeling</a:t>
            </a:r>
          </a:p>
          <a:p>
            <a:pPr lvl="1"/>
            <a:r>
              <a:rPr lang="en-US" dirty="0" smtClean="0"/>
              <a:t>Cartoonists often </a:t>
            </a:r>
            <a:r>
              <a:rPr lang="en-US" b="1" dirty="0" smtClean="0"/>
              <a:t>label</a:t>
            </a:r>
            <a:r>
              <a:rPr lang="en-US" dirty="0" smtClean="0"/>
              <a:t> objects or people to make it clear exactly what they stand for.</a:t>
            </a:r>
          </a:p>
          <a:p>
            <a:r>
              <a:rPr lang="en-US" dirty="0" smtClean="0"/>
              <a:t>Analogy</a:t>
            </a:r>
          </a:p>
          <a:p>
            <a:pPr lvl="1"/>
            <a:r>
              <a:rPr lang="en-US" dirty="0" smtClean="0"/>
              <a:t>An </a:t>
            </a:r>
            <a:r>
              <a:rPr lang="en-US" b="1" dirty="0" smtClean="0"/>
              <a:t>analogy</a:t>
            </a:r>
            <a:r>
              <a:rPr lang="en-US" dirty="0" smtClean="0"/>
              <a:t> is a comparison between two unlike things that share some characteristics. It compares a complex issue or situation with a more familiar one to help readers see it in a different light.</a:t>
            </a:r>
          </a:p>
          <a:p>
            <a:r>
              <a:rPr lang="en-US" dirty="0" smtClean="0"/>
              <a:t>Irony</a:t>
            </a:r>
          </a:p>
          <a:p>
            <a:pPr lvl="1"/>
            <a:r>
              <a:rPr lang="en-US" b="1" dirty="0" smtClean="0"/>
              <a:t>Irony</a:t>
            </a:r>
            <a:r>
              <a:rPr lang="en-US" dirty="0" smtClean="0"/>
              <a:t> is the difference between the ways things are and the way things should be, or the way things are expected to be.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Questions for Understanding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issue is this political cartoon about? </a:t>
            </a:r>
          </a:p>
          <a:p>
            <a:r>
              <a:rPr lang="en-US" dirty="0" smtClean="0"/>
              <a:t>What is the cartoonist’s opinion on this issue?</a:t>
            </a:r>
          </a:p>
          <a:p>
            <a:r>
              <a:rPr lang="en-US" dirty="0" smtClean="0"/>
              <a:t>What other opinion can you imagine another person having on this issue?</a:t>
            </a:r>
          </a:p>
          <a:p>
            <a:r>
              <a:rPr lang="en-US" dirty="0" smtClean="0"/>
              <a:t>Did you find this cartoon persuasive? Why or why not? </a:t>
            </a:r>
          </a:p>
          <a:p>
            <a:r>
              <a:rPr lang="en-US" dirty="0" smtClean="0"/>
              <a:t>What other techniques could the cartoonist have used to make this cartoon more persuasive?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30</TotalTime>
  <Words>185</Words>
  <Application>Microsoft Office PowerPoint</Application>
  <PresentationFormat>On-screen Show (4:3)</PresentationFormat>
  <Paragraphs>19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Median</vt:lpstr>
      <vt:lpstr>Political Cartoons</vt:lpstr>
      <vt:lpstr>Persuasive Techniques</vt:lpstr>
      <vt:lpstr>Questions for Understanding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Political Cartoons</dc:title>
  <dc:creator>TPS</dc:creator>
  <cp:lastModifiedBy>TPS</cp:lastModifiedBy>
  <cp:revision>4</cp:revision>
  <dcterms:created xsi:type="dcterms:W3CDTF">2009-01-15T20:06:52Z</dcterms:created>
  <dcterms:modified xsi:type="dcterms:W3CDTF">2009-01-15T20:37:10Z</dcterms:modified>
</cp:coreProperties>
</file>